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E3D1C-4E90-20CC-EF27-8D8774302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875D61-A584-3408-AE65-12A1982A5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A2859-A04D-507D-7EBC-75D02B62D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57DD-F8DC-4C95-AC2C-B05919E73C41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1E367-3C7D-5760-6716-41B31B966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9248F-94AE-97DE-74FF-7E8F507F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2827-F4B0-4E04-94E5-3E017F5BD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3547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F0D8B-A709-95EA-0D01-736F6680D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1EDBC0-EF32-C5D5-A087-C13112D9D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B7B83-DCFA-1371-2347-8E5909887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57DD-F8DC-4C95-AC2C-B05919E73C41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866F2-9A49-BFAB-2313-A0380FBE8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97785-2BB2-AEF7-C352-8202BC50F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2827-F4B0-4E04-94E5-3E017F5BD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473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CD9D35-5BD5-9FC6-960E-9B1F2DA0AF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FFE14-D6CB-C3C5-A3CB-CD32BCB7F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2A792-3185-00C9-7846-3634525BE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57DD-F8DC-4C95-AC2C-B05919E73C41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D1114-A668-F6C6-81CF-340DB9D47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90804-A6CB-5B01-8050-258E13C8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2827-F4B0-4E04-94E5-3E017F5BD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273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08EDD-89DC-F35C-727F-5407A91BE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BDCED-9DD1-7D2E-F784-176E5DD0E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B5B08-1FFD-4939-88DE-2F2713195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57DD-F8DC-4C95-AC2C-B05919E73C41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1FA8C-8D2D-7921-D159-EA903A145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8815B-BD91-B016-B009-5F0B8598C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2827-F4B0-4E04-94E5-3E017F5BD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739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6A958-3A65-C8C4-727C-B6043E0F0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ECA09E-5947-88B7-627F-4BDB39CE5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763FB-01C5-1A5D-F672-389FFD9E5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57DD-F8DC-4C95-AC2C-B05919E73C41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B29DB-4E9D-27D5-D730-E0BBDE72A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83364-AAC7-B1FC-0160-5ECE4308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2827-F4B0-4E04-94E5-3E017F5BD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861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F1D06-27CA-F55C-93EA-386EEC98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345D1-357F-3905-0F4B-A1966921D4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7CF9E8-FD4C-3B24-4919-214A357B5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4543C8-2465-3081-B942-A0CF7812A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57DD-F8DC-4C95-AC2C-B05919E73C41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78F06-6E16-9459-8E62-9967C8725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B8E55-4266-B486-29DE-0C4D04D80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2827-F4B0-4E04-94E5-3E017F5BD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03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204F1-685A-DC38-7E27-7E4747587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7D11E-3109-8A33-C218-C8A7FCBC9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FD1860-545E-5B3F-6C1A-256DA8B5A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A75227-6AC0-0D40-1546-BBC22A2672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CAC86-5205-616A-431A-E8DFF8BC44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CEC1C2-9193-E1B9-07F3-FFEF1466C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57DD-F8DC-4C95-AC2C-B05919E73C41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50797D-2BBD-DDA8-FECA-3B554C7B2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A2EE14-84AE-87B0-D1C5-D8CFD967C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2827-F4B0-4E04-94E5-3E017F5BD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929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01BA0-9597-B7B8-0B96-1FBCE247A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97CE18-5F63-89F4-51CD-B7E255DBB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57DD-F8DC-4C95-AC2C-B05919E73C41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75D50-DF24-0C2B-8062-5F745C87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43ED4A-1B36-ECBC-EDEA-0E32EBEF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2827-F4B0-4E04-94E5-3E017F5BD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83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4759FE-A042-B0AD-174B-C76128A48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57DD-F8DC-4C95-AC2C-B05919E73C41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BF10D6-64CA-35E6-F396-F694C8D5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0024A-CE97-8126-9F9D-6069B877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2827-F4B0-4E04-94E5-3E017F5BD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400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CEC4B-1945-96E0-9E6C-1322B2116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CC3A-484E-CA9F-80CB-9BC42C958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887C22-7472-4971-3948-F259153E2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9FD48-E501-867E-ECCA-704654786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57DD-F8DC-4C95-AC2C-B05919E73C41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157BF-21AD-052D-247F-21B3B5E0E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8B83E-BBE0-0191-9CF2-5E1F1EB26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2827-F4B0-4E04-94E5-3E017F5BD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807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C36B7-C0D8-0187-BC29-7A177C068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08A13B-8781-D007-8F13-309E3E2704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D2F64-1521-A518-00AB-C3E82A064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5F6AC6-C131-16D6-A608-42990D3F8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57DD-F8DC-4C95-AC2C-B05919E73C41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07A97-A250-8CA0-7AE9-45ABDECB9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2EED5-12C7-0D4B-3387-1D794954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2827-F4B0-4E04-94E5-3E017F5BD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916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D54CA2-C19F-3DAD-5335-81A9A5752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CC969-824E-7D0D-A609-EFDFB0068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97E20-0C62-53E3-66F6-98EEFB4903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C57DD-F8DC-4C95-AC2C-B05919E73C41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2D922-1139-1505-0DF9-024D455FBA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6C596-B08F-4DFD-3A63-6581F87A75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22827-F4B0-4E04-94E5-3E017F5BD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207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C45AC0-FDFC-3230-415B-C201A02BE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" y="0"/>
            <a:ext cx="12182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06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A8F293-DCDE-39E3-D939-0B5AFBE3A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27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A8F293-DCDE-39E3-D939-0B5AFBE3A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62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A8F293-DCDE-39E3-D939-0B5AFBE3A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92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MEETY</dc:creator>
  <cp:lastModifiedBy>MEETY</cp:lastModifiedBy>
  <cp:revision>4</cp:revision>
  <dcterms:created xsi:type="dcterms:W3CDTF">2024-07-11T13:13:55Z</dcterms:created>
  <dcterms:modified xsi:type="dcterms:W3CDTF">2024-08-07T08:23:27Z</dcterms:modified>
</cp:coreProperties>
</file>